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64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9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D085F-9EFE-4CE5-8CCC-6D251187314A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A5CFF6-F843-4629-897E-CCEDADA9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D77EF75-5734-46C6-97AD-9DA647D9012A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0BCD80E-C451-401C-8F90-94F8F6617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B9E-AB64-4229-81AF-D6063760F940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2F93-21F3-4D16-B94A-538F4381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874D04-2D81-43F4-98BC-6E8AFAA44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1B7-4F1A-4FF0-8E97-AE754192FD89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1755-A722-4BD5-927A-982AD6DFA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B23C-E52E-417F-BFC1-8BEB4D7D8D15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BB43-773D-4B3E-8B58-8EFF23965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3FA1-169E-4B89-AD69-8A9AFAA74A91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8328-B48E-4290-ADD5-3899E671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0CDC-8759-4FFC-98BB-3BACEDEE5182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1C225-31A4-4CF4-A6C4-36E16315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8230-D95D-4B33-A70B-0B91A0DF96E2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6215-057A-4441-9E73-6FAAE41E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7F25-E20D-45C0-9AA6-44DA9B6D3BF0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DB56-4812-47CD-AF27-E6E1B2E6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F5EC-9DA6-4A91-9F30-C7D9D4296F4F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F4A1-189D-434B-B602-06F597C4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8ED-1CF3-44A5-B65F-1B0896D3EBFD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A073-300E-4062-BBF1-EA3079655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C8A7D-AD84-484C-BD46-7BF16C0759CA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49DF2-49E0-43B9-A6A7-CDDB314EA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9" r:id="rId8"/>
    <p:sldLayoutId id="2147483866" r:id="rId9"/>
    <p:sldLayoutId id="2147483867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835696" y="260648"/>
            <a:ext cx="66247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Правящего Архиерея Екатеринбургской епархии Русской Православной Церкви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пожарной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877272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ВИШНЯКОВ В.В. </a:t>
            </a:r>
          </a:p>
          <a:p>
            <a:pPr algn="ctr"/>
            <a:r>
              <a:rPr lang="ru-RU" sz="2400" dirty="0" smtClean="0"/>
              <a:t>144 учебная группа</a:t>
            </a:r>
          </a:p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587727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КУЗЬМИН Д.М. </a:t>
            </a:r>
          </a:p>
          <a:p>
            <a:pPr algn="ctr"/>
            <a:r>
              <a:rPr lang="ru-RU" sz="2400" dirty="0" smtClean="0"/>
              <a:t>154 учебная группа</a:t>
            </a:r>
            <a:endParaRPr lang="ru-RU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31683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2132856"/>
            <a:ext cx="3096343" cy="365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C:\Users\Ольга\Desktop\Презентация\Эмблема 25.01 (ср.эмблема МЧС)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15859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691680" y="260648"/>
            <a:ext cx="72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КАНДИДАТЫ ДЛЯ НАЗНАЧЕНИЯ СТИПЕНДИИ Правящего Архиерея Екатеринбургской епархии Русской Православной Церкви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Факультет техносферной безопасности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7332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ШИРКИН В.А.</a:t>
            </a:r>
          </a:p>
          <a:p>
            <a:pPr algn="ctr"/>
            <a:r>
              <a:rPr lang="ru-RU" sz="2400" dirty="0" smtClean="0"/>
              <a:t>222 учебная группа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573325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ПОЛОСУХИН В.В. </a:t>
            </a:r>
          </a:p>
          <a:p>
            <a:pPr algn="ctr"/>
            <a:r>
              <a:rPr lang="ru-RU" sz="2400" dirty="0" smtClean="0"/>
              <a:t>233 учебная группа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28600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44824"/>
            <a:ext cx="278055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3222</TotalTime>
  <Words>52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Слайд 1</vt:lpstr>
      <vt:lpstr>Слайд 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ТЦ</dc:creator>
  <cp:lastModifiedBy>Мария Контобойцева</cp:lastModifiedBy>
  <cp:revision>234</cp:revision>
  <dcterms:created xsi:type="dcterms:W3CDTF">2013-06-18T09:28:31Z</dcterms:created>
  <dcterms:modified xsi:type="dcterms:W3CDTF">2017-03-23T05:12:39Z</dcterms:modified>
</cp:coreProperties>
</file>